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0" r:id="rId3"/>
    <p:sldId id="292" r:id="rId4"/>
    <p:sldId id="271" r:id="rId5"/>
    <p:sldId id="25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7" autoAdjust="0"/>
    <p:restoredTop sz="94660"/>
  </p:normalViewPr>
  <p:slideViewPr>
    <p:cSldViewPr>
      <p:cViewPr varScale="1">
        <p:scale>
          <a:sx n="76" d="100"/>
          <a:sy n="76" d="100"/>
        </p:scale>
        <p:origin x="534" y="6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5/22/2014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5/22/2014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5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171" y="1"/>
            <a:ext cx="548782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129" y="685802"/>
            <a:ext cx="2972574" cy="4724399"/>
          </a:xfrm>
        </p:spPr>
        <p:txBody>
          <a:bodyPr>
            <a:normAutofit/>
          </a:bodyPr>
          <a:lstStyle>
            <a:lvl1pPr>
              <a:defRPr sz="360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5/22/2014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6069" y="685800"/>
            <a:ext cx="971804" cy="54864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128" y="685800"/>
            <a:ext cx="7107541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2590800"/>
            <a:ext cx="6173807" cy="2819400"/>
          </a:xfrm>
        </p:spPr>
        <p:txBody>
          <a:bodyPr anchor="b">
            <a:normAutofit/>
          </a:bodyPr>
          <a:lstStyle>
            <a:lvl1pPr algn="l">
              <a:defRPr sz="3601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938" y="5410200"/>
            <a:ext cx="6174998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5/22/2014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612" y="685800"/>
            <a:ext cx="3772883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91" y="685800"/>
            <a:ext cx="3772882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500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500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4989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3798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362" y="685800"/>
            <a:ext cx="5029438" cy="54864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rm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362" y="685800"/>
            <a:ext cx="503051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306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2" y="685801"/>
            <a:ext cx="771726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C8C8C"/>
                </a:solidFill>
              </a:defRPr>
            </a:lvl1pPr>
          </a:lstStyle>
          <a:p>
            <a:fld id="{81C93FC7-9D1A-468B-98DB-D1E8D74418D9}" type="datetimeFigureOut">
              <a:rPr lang="en-US"/>
              <a:pPr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C8C8C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80000"/>
        </a:lnSpc>
        <a:spcBef>
          <a:spcPct val="0"/>
        </a:spcBef>
        <a:buNone/>
        <a:defRPr sz="270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96" indent="-171496" algn="l" defTabSz="685983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SzPct val="8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62086" indent="-214370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21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35834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23947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12060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00173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8285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76398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Butter over Flow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8888" y="943355"/>
            <a:ext cx="4058112" cy="484875"/>
          </a:xfrm>
          <a:prstGeom prst="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ivot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41855"/>
            <a:ext cx="8534400" cy="4117290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2133600" y="963988"/>
            <a:ext cx="4820112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  <a:r>
              <a:rPr lang="en-US" altLang="zh-CN" sz="2701" dirty="0">
                <a:solidFill>
                  <a:srgbClr val="FFC000"/>
                </a:solidFill>
                <a:latin typeface="Rage Italic" panose="03070502040507070304" pitchFamily="66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stories, </a:t>
            </a:r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finished</a:t>
            </a:r>
            <a:endParaRPr lang="en-US" sz="270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169" y="5257800"/>
            <a:ext cx="8155662" cy="571649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story is short, </a:t>
            </a:r>
            <a:r>
              <a:rPr lang="en-US" altLang="en-US" dirty="0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contains 3 standard parts 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focus on </a:t>
            </a:r>
            <a:r>
              <a:rPr lang="en-US" altLang="en-US" dirty="0" err="1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comprhensiveness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56580"/>
            <a:ext cx="9144000" cy="40752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78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ding stand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602" y="2228538"/>
            <a:ext cx="6688291" cy="3770810"/>
          </a:xfrm>
          <a:prstGeom prst="rect">
            <a:avLst/>
          </a:prstGeom>
          <a:ln/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Coding Style</a:t>
            </a:r>
            <a:endParaRPr lang="en-US" sz="270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843" y="1599724"/>
            <a:ext cx="6173807" cy="971803"/>
          </a:xfrm>
        </p:spPr>
        <p:txBody>
          <a:bodyPr/>
          <a:lstStyle/>
          <a:p>
            <a:r>
              <a:rPr lang="en-US" altLang="zh-CN" sz="2401" dirty="0"/>
              <a:t>Following PEP = Python Enhancement Proposal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t tes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4594" y="2833532"/>
            <a:ext cx="2587902" cy="1467232"/>
          </a:xfrm>
          <a:prstGeom prst="rect">
            <a:avLst/>
          </a:prstGeom>
          <a:ln/>
        </p:spPr>
      </p:pic>
      <p:pic>
        <p:nvPicPr>
          <p:cNvPr id="5" name="Picture 4" descr="Unit tes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782" y="2284511"/>
            <a:ext cx="2367579" cy="1468423"/>
          </a:xfrm>
          <a:prstGeom prst="rect">
            <a:avLst/>
          </a:prstGeom>
          <a:ln/>
        </p:spPr>
      </p:pic>
      <p:pic>
        <p:nvPicPr>
          <p:cNvPr id="6" name="Picture 5" descr="Unit tes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957" y="4292427"/>
            <a:ext cx="2861818" cy="1335039"/>
          </a:xfrm>
          <a:prstGeom prst="rect">
            <a:avLst/>
          </a:prstGeom>
          <a:ln/>
        </p:spPr>
      </p:pic>
      <p:pic>
        <p:nvPicPr>
          <p:cNvPr id="7" name="Picture 6" descr="unit_tes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3" y="1409174"/>
            <a:ext cx="2315178" cy="29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Unit_tes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68" y="2931189"/>
            <a:ext cx="2693895" cy="30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Unit_test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55" y="2841869"/>
            <a:ext cx="2943992" cy="315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Unit test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18" y="1461575"/>
            <a:ext cx="2743915" cy="140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Pentagon 10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Test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viethahong\Desktop\dmbtest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5" y="1542559"/>
            <a:ext cx="1255365" cy="178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1142404"/>
            <a:ext cx="6173807" cy="743144"/>
          </a:xfrm>
        </p:spPr>
        <p:txBody>
          <a:bodyPr>
            <a:normAutofit/>
          </a:bodyPr>
          <a:lstStyle/>
          <a:p>
            <a:r>
              <a:rPr lang="en-US" altLang="zh-CN" sz="4051" dirty="0"/>
              <a:t>Every module has </a:t>
            </a:r>
            <a:r>
              <a:rPr lang="en-US" altLang="zh-CN" sz="4051" dirty="0"/>
              <a:t>tests!</a:t>
            </a:r>
            <a:endParaRPr lang="en-US" sz="4051" dirty="0"/>
          </a:p>
        </p:txBody>
      </p:sp>
      <p:pic>
        <p:nvPicPr>
          <p:cNvPr id="4" name="Picture 3" descr="Unit tes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2898" y="2457197"/>
            <a:ext cx="5731676" cy="35537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5943957" y="2228538"/>
            <a:ext cx="1829276" cy="1886441"/>
          </a:xfrm>
          <a:prstGeom prst="round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UTM Aptima" pitchFamily="18" charset="0"/>
              </a:rPr>
              <a:t>Every test has comprehensive name &amp; comment on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808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f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3924" y="2430131"/>
            <a:ext cx="6139462" cy="1113199"/>
          </a:xfrm>
          <a:prstGeom prst="rect">
            <a:avLst/>
          </a:prstGeom>
          <a:ln/>
        </p:spPr>
      </p:pic>
      <p:pic>
        <p:nvPicPr>
          <p:cNvPr id="5" name="Picture 5" descr="Af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398" y="4499705"/>
            <a:ext cx="6148988" cy="790402"/>
          </a:xfrm>
          <a:prstGeom prst="rect">
            <a:avLst/>
          </a:prstGeom>
          <a:ln/>
        </p:spPr>
      </p:pic>
      <p:sp>
        <p:nvSpPr>
          <p:cNvPr id="6" name="Pentagon 5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293" y="1942713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3293" y="4111629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4" y="2057043"/>
            <a:ext cx="6173807" cy="571649"/>
          </a:xfrm>
        </p:spPr>
        <p:txBody>
          <a:bodyPr>
            <a:normAutofit fontScale="90000"/>
          </a:bodyPr>
          <a:lstStyle/>
          <a:p>
            <a:r>
              <a:rPr lang="en-US" altLang="zh-CN" sz="4051" dirty="0"/>
              <a:t>Common Mistakes</a:t>
            </a:r>
            <a:endParaRPr lang="en-US" sz="405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953" y="2857351"/>
            <a:ext cx="6174998" cy="1886441"/>
          </a:xfrm>
        </p:spPr>
        <p:txBody>
          <a:bodyPr>
            <a:normAutofit/>
          </a:bodyPr>
          <a:lstStyle/>
          <a:p>
            <a:r>
              <a:rPr lang="en-US" altLang="zh-CN" sz="2101" dirty="0">
                <a:latin typeface="UTM Aptima" pitchFamily="18" charset="0"/>
              </a:rPr>
              <a:t>Missing </a:t>
            </a:r>
            <a:r>
              <a:rPr lang="en-US" altLang="zh-CN" sz="2101" dirty="0" err="1">
                <a:latin typeface="UTM Aptima" pitchFamily="18" charset="0"/>
              </a:rPr>
              <a:t>docstring</a:t>
            </a:r>
            <a:endParaRPr lang="en-US" altLang="zh-CN" sz="2101" dirty="0">
              <a:latin typeface="UTM Aptima" pitchFamily="18" charset="0"/>
            </a:endParaRPr>
          </a:p>
          <a:p>
            <a:r>
              <a:rPr lang="en-US" altLang="zh-CN" sz="2101" dirty="0">
                <a:latin typeface="UTM Aptima" pitchFamily="18" charset="0"/>
              </a:rPr>
              <a:t>Invalid-name</a:t>
            </a:r>
          </a:p>
          <a:p>
            <a:r>
              <a:rPr lang="en-US" altLang="zh-CN" sz="2101" dirty="0">
                <a:latin typeface="UTM Aptima" pitchFamily="18" charset="0"/>
              </a:rPr>
              <a:t>Line-too-long  </a:t>
            </a:r>
            <a:endParaRPr lang="en-US" altLang="zh-CN" sz="2101" dirty="0">
              <a:latin typeface="UTM Aptima" pitchFamily="18" charset="0"/>
            </a:endParaRPr>
          </a:p>
          <a:p>
            <a:r>
              <a:rPr lang="en-US" altLang="zh-CN" sz="2101" dirty="0">
                <a:latin typeface="UTM Aptima" pitchFamily="18" charset="0"/>
              </a:rPr>
              <a:t>Bad-indentation (Really annoying!!)</a:t>
            </a:r>
          </a:p>
          <a:p>
            <a:endParaRPr lang="en-US" sz="2101" dirty="0">
              <a:latin typeface="UTM Aptima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viethahong\Desktop\591px-Mistak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28" y="2451782"/>
            <a:ext cx="3701426" cy="32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Diagram</a:t>
            </a:r>
            <a:endParaRPr lang="en-US" dirty="0"/>
          </a:p>
        </p:txBody>
      </p:sp>
      <p:pic>
        <p:nvPicPr>
          <p:cNvPr id="4" name="Picture 3" descr="model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4883" y="856580"/>
            <a:ext cx="4989117" cy="5144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49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_case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315" y="2571527"/>
            <a:ext cx="6893578" cy="342989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 Case Diagram</a:t>
            </a:r>
            <a:endParaRPr lang="en-US" sz="27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7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746" y="1869351"/>
            <a:ext cx="5165085" cy="4132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1800" dirty="0">
                <a:solidFill>
                  <a:schemeClr val="bg1"/>
                </a:solidFill>
              </a:rPr>
              <a:t>Use Case visual illustration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7425" cy="5142915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5705" y="970910"/>
            <a:ext cx="8230672" cy="45731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the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304" y="2362200"/>
            <a:ext cx="77154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Time Machine is  a dynamic website implemented on Python </a:t>
            </a:r>
            <a:r>
              <a:rPr lang="en-US" altLang="zh-CN" sz="2000" dirty="0" err="1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Django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making it easier to keep track of </a:t>
            </a:r>
            <a:r>
              <a:rPr lang="en-US" altLang="zh-CN" sz="20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students'aims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learning schedule and gather courses' information and materials in one place.</a:t>
            </a:r>
            <a:endParaRPr lang="en-US" altLang="zh-CN" sz="2000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8" y="1771218"/>
            <a:ext cx="8579203" cy="4038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87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7" name="Picture 3" descr="Final produc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963" y="1971222"/>
            <a:ext cx="8276783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8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8" name="Picture 3" descr="Final produ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78" y="1971222"/>
            <a:ext cx="6918611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3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0767" y="970910"/>
            <a:ext cx="6605720" cy="4954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viethahong\Desktop\Budget Goa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8244"/>
            <a:ext cx="2286000" cy="2259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8235" y="2057400"/>
            <a:ext cx="7488601" cy="1772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96" indent="-171496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086" indent="-21437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772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5834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3947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060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173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8285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76398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3226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goals: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Make it easy to create/enroll in courses.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2. Interactive Timetables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3. Inspiring Courses' pages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Tracking learners' progress</a:t>
            </a:r>
            <a:endParaRPr lang="en-US" altLang="zh-CN" sz="195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4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58122"/>
            <a:ext cx="8230672" cy="800308"/>
          </a:xfrm>
        </p:spPr>
        <p:txBody>
          <a:bodyPr/>
          <a:lstStyle/>
          <a:p>
            <a:r>
              <a:rPr lang="en-US" dirty="0" smtClean="0"/>
              <a:t>Paper Mockup</a:t>
            </a: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Prototyping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8" name="Picture 4" descr="DSCN117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3687" y="1923065"/>
            <a:ext cx="2596711" cy="314882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5" descr="DSCN117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2469" y="1727261"/>
            <a:ext cx="2473861" cy="32989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DSCN118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8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68" y="3042054"/>
            <a:ext cx="2876347" cy="2159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856580"/>
            <a:ext cx="9144000" cy="514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8025"/>
            <a:ext cx="7687566" cy="59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373625" cy="37338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#1</a:t>
            </a:r>
            <a:endParaRPr lang="en-US" sz="27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#2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6" name="Picture 4" descr="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209800"/>
            <a:ext cx="8077200" cy="351356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6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#3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6" name="Picture 5" descr="En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143" y="2057400"/>
            <a:ext cx="8412577" cy="348335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#4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6" name="Picture 6" descr="Re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412" y="2133600"/>
            <a:ext cx="8471693" cy="3504313"/>
          </a:xfrm>
          <a:prstGeom prst="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150</Words>
  <Application>Microsoft Office PowerPoint</Application>
  <PresentationFormat>On-screen Show (4:3)</PresentationFormat>
  <Paragraphs>41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Cambria</vt:lpstr>
      <vt:lpstr>Corbel</vt:lpstr>
      <vt:lpstr>Rage Italic</vt:lpstr>
      <vt:lpstr>Ravie</vt:lpstr>
      <vt:lpstr>Tahoma</vt:lpstr>
      <vt:lpstr>UTM Aptima</vt:lpstr>
      <vt:lpstr>Wingdings</vt:lpstr>
      <vt:lpstr>幼圆</vt:lpstr>
      <vt:lpstr>Marketing 16x9</vt:lpstr>
      <vt:lpstr>Time Machine</vt:lpstr>
      <vt:lpstr>About the Project</vt:lpstr>
      <vt:lpstr>PowerPoint Presentation</vt:lpstr>
      <vt:lpstr>Paper Mockup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Following PEP = Python Enhancement Proposal </vt:lpstr>
      <vt:lpstr>PowerPoint Presentation</vt:lpstr>
      <vt:lpstr>Every module has tests!</vt:lpstr>
      <vt:lpstr>PowerPoint Presentation</vt:lpstr>
      <vt:lpstr>Common Mistakes</vt:lpstr>
      <vt:lpstr>Model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Hạ Hồng Việt</dc:creator>
  <cp:lastModifiedBy>Nguyen Huu Tung</cp:lastModifiedBy>
  <cp:revision>17</cp:revision>
  <dcterms:created xsi:type="dcterms:W3CDTF">2014-04-17T22:00:45Z</dcterms:created>
  <dcterms:modified xsi:type="dcterms:W3CDTF">2014-05-22T13:50:07Z</dcterms:modified>
</cp:coreProperties>
</file>